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60" r:id="rId5"/>
    <p:sldId id="280" r:id="rId6"/>
    <p:sldId id="279" r:id="rId7"/>
    <p:sldId id="275" r:id="rId8"/>
    <p:sldId id="284" r:id="rId9"/>
    <p:sldId id="285" r:id="rId10"/>
    <p:sldId id="302" r:id="rId11"/>
    <p:sldId id="286" r:id="rId12"/>
    <p:sldId id="287" r:id="rId13"/>
    <p:sldId id="293" r:id="rId14"/>
    <p:sldId id="294" r:id="rId15"/>
    <p:sldId id="288" r:id="rId16"/>
    <p:sldId id="291" r:id="rId17"/>
    <p:sldId id="295" r:id="rId18"/>
    <p:sldId id="297" r:id="rId19"/>
    <p:sldId id="299" r:id="rId20"/>
    <p:sldId id="298" r:id="rId21"/>
    <p:sldId id="300" r:id="rId22"/>
    <p:sldId id="301" r:id="rId23"/>
    <p:sldId id="303" r:id="rId24"/>
    <p:sldId id="304" r:id="rId25"/>
    <p:sldId id="305" r:id="rId26"/>
    <p:sldId id="306" r:id="rId27"/>
    <p:sldId id="307" r:id="rId28"/>
    <p:sldId id="308" r:id="rId29"/>
    <p:sldId id="310" r:id="rId30"/>
    <p:sldId id="318" r:id="rId31"/>
    <p:sldId id="319" r:id="rId32"/>
    <p:sldId id="320" r:id="rId33"/>
    <p:sldId id="321" r:id="rId34"/>
    <p:sldId id="323" r:id="rId35"/>
    <p:sldId id="322" r:id="rId36"/>
    <p:sldId id="309" r:id="rId37"/>
    <p:sldId id="270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VECTOR BORNE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066800"/>
            <a:ext cx="8503920" cy="54864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2400" dirty="0"/>
          </a:p>
          <a:p>
            <a:pPr algn="ctr">
              <a:buNone/>
            </a:pPr>
            <a:endParaRPr lang="en-US" sz="1800" b="1" dirty="0"/>
          </a:p>
          <a:p>
            <a:pPr algn="ctr">
              <a:buNone/>
            </a:pPr>
            <a:endParaRPr lang="en-US" sz="1800" b="1" dirty="0"/>
          </a:p>
          <a:p>
            <a:pPr algn="ctr">
              <a:buNone/>
            </a:pPr>
            <a:endParaRPr lang="en-US" sz="1800" b="1" dirty="0"/>
          </a:p>
          <a:p>
            <a:pPr algn="ctr">
              <a:buNone/>
            </a:pPr>
            <a:endParaRPr lang="en-US" sz="1800" b="1" dirty="0"/>
          </a:p>
          <a:p>
            <a:pPr algn="ctr">
              <a:buNone/>
            </a:pPr>
            <a:endParaRPr lang="en-US" sz="1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37205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600373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557590" cy="597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581400"/>
            <a:ext cx="1371600" cy="189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History..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89848" cy="45720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China Medical Encyclopedia------ 992 AD</a:t>
            </a:r>
          </a:p>
          <a:p>
            <a:pPr>
              <a:lnSpc>
                <a:spcPct val="150000"/>
              </a:lnSpc>
            </a:pPr>
            <a:r>
              <a:rPr lang="en-US" dirty="0"/>
              <a:t>“Water Poison” linked to flying insects</a:t>
            </a:r>
          </a:p>
          <a:p>
            <a:pPr>
              <a:lnSpc>
                <a:spcPct val="150000"/>
              </a:lnSpc>
            </a:pPr>
            <a:r>
              <a:rPr lang="en-US" dirty="0"/>
              <a:t>Virus Identified in 1943 by Japanese Scientists</a:t>
            </a:r>
          </a:p>
          <a:p>
            <a:pPr>
              <a:lnSpc>
                <a:spcPct val="150000"/>
              </a:lnSpc>
            </a:pPr>
            <a:r>
              <a:rPr lang="en-US" dirty="0"/>
              <a:t>4 </a:t>
            </a:r>
            <a:r>
              <a:rPr lang="en-US" dirty="0" err="1"/>
              <a:t>Sero</a:t>
            </a:r>
            <a:r>
              <a:rPr lang="en-US" dirty="0"/>
              <a:t>-types identified in 1956</a:t>
            </a:r>
          </a:p>
          <a:p>
            <a:pPr>
              <a:lnSpc>
                <a:spcPct val="150000"/>
              </a:lnSpc>
            </a:pPr>
            <a:r>
              <a:rPr lang="en-US" dirty="0"/>
              <a:t>West India --- 1635</a:t>
            </a:r>
          </a:p>
          <a:p>
            <a:pPr>
              <a:lnSpc>
                <a:spcPct val="150000"/>
              </a:lnSpc>
            </a:pPr>
            <a:r>
              <a:rPr lang="en-US" dirty="0"/>
              <a:t>Central America --- 1699</a:t>
            </a:r>
          </a:p>
          <a:p>
            <a:pPr>
              <a:lnSpc>
                <a:spcPct val="150000"/>
              </a:lnSpc>
            </a:pPr>
            <a:r>
              <a:rPr lang="en-US" dirty="0"/>
              <a:t>Outbreaks reported so far.. 128 countries</a:t>
            </a:r>
          </a:p>
          <a:p>
            <a:pPr>
              <a:lnSpc>
                <a:spcPct val="150000"/>
              </a:lnSpc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Case in Pakistan --- 1994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350" y="304800"/>
            <a:ext cx="864107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475" y="1752600"/>
            <a:ext cx="87925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81999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524000"/>
            <a:ext cx="2590800" cy="226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2000"/>
            <a:ext cx="6175353" cy="446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181600"/>
            <a:ext cx="2138362" cy="106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5257800"/>
            <a:ext cx="263450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152400"/>
            <a:ext cx="4648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Epidemiological Triad for Dengue..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62258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Transmission..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7498733" cy="470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Transmission..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8133080" cy="431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330952"/>
          </a:xfrm>
        </p:spPr>
        <p:txBody>
          <a:bodyPr/>
          <a:lstStyle/>
          <a:p>
            <a:pPr algn="just">
              <a:buNone/>
            </a:pPr>
            <a:r>
              <a:rPr lang="en-US" b="1" dirty="0"/>
              <a:t>	</a:t>
            </a:r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b="1" dirty="0"/>
          </a:p>
          <a:p>
            <a:pPr algn="just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3144420"/>
            <a:ext cx="6629400" cy="310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076" y="1600199"/>
            <a:ext cx="7017124" cy="1544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Clinical Manifestations…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0"/>
            <a:ext cx="8839200" cy="522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Dengue fever symptoms..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22272"/>
            <a:ext cx="4876800" cy="482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Dengue fever 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1" y="1752600"/>
            <a:ext cx="6627990" cy="458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844479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30429"/>
            <a:ext cx="9144000" cy="512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04800"/>
            <a:ext cx="794937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CCHF Geographical distribution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105400"/>
            <a:ext cx="62293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84677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CCHF transmission..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8731679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features..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828800"/>
            <a:ext cx="6781800" cy="433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CCHF symptoms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89916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"/>
            <a:ext cx="6887448" cy="5918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76810"/>
            <a:ext cx="8229600" cy="444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0"/>
            <a:ext cx="4495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48199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7746082" cy="474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971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00200"/>
            <a:ext cx="7010399" cy="472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Agent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828800"/>
            <a:ext cx="6553009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715716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 factors..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76400"/>
            <a:ext cx="7483319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809641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General Strategies to control </a:t>
            </a:r>
            <a:r>
              <a:rPr lang="en-US" dirty="0" err="1"/>
              <a:t>Arbo</a:t>
            </a:r>
            <a:r>
              <a:rPr lang="en-US" dirty="0"/>
              <a:t>-Viral Outbreaks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28886"/>
            <a:ext cx="8686800" cy="408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IMRAN MARWAT\Desktop\0287f415217e53bae9a7bc6ebaedc05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7175"/>
            <a:ext cx="7620000" cy="4858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Main vectors involved..</a:t>
            </a:r>
          </a:p>
        </p:txBody>
      </p:sp>
      <p:pic>
        <p:nvPicPr>
          <p:cNvPr id="2050" name="Picture 2" descr="C:\Users\IMRAN MARWAT\Desktop\download 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962400"/>
            <a:ext cx="3124200" cy="2362200"/>
          </a:xfrm>
          <a:prstGeom prst="rect">
            <a:avLst/>
          </a:prstGeom>
          <a:noFill/>
        </p:spPr>
      </p:pic>
      <p:pic>
        <p:nvPicPr>
          <p:cNvPr id="2051" name="Picture 3" descr="C:\Users\IMRAN MARWAT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447800"/>
            <a:ext cx="3159579" cy="2438400"/>
          </a:xfrm>
          <a:prstGeom prst="rect">
            <a:avLst/>
          </a:prstGeom>
          <a:noFill/>
        </p:spPr>
      </p:pic>
      <p:pic>
        <p:nvPicPr>
          <p:cNvPr id="2052" name="Picture 4" descr="C:\Users\IMRAN MARWAT\Desktop\download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962400"/>
            <a:ext cx="3276600" cy="2362200"/>
          </a:xfrm>
          <a:prstGeom prst="rect">
            <a:avLst/>
          </a:prstGeom>
          <a:noFill/>
        </p:spPr>
      </p:pic>
      <p:pic>
        <p:nvPicPr>
          <p:cNvPr id="2053" name="Picture 5" descr="C:\Users\IMRAN MARWAT\Desktop\download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447800"/>
            <a:ext cx="3257006" cy="2438400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3276600"/>
            <a:ext cx="2538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4803648" cy="758952"/>
          </a:xfrm>
        </p:spPr>
        <p:txBody>
          <a:bodyPr/>
          <a:lstStyle/>
          <a:p>
            <a:r>
              <a:rPr lang="en-US" b="1" dirty="0"/>
              <a:t>Transmission..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38400"/>
            <a:ext cx="785086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28600"/>
            <a:ext cx="3276600" cy="188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Transmission..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73914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Classification..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303" y="1596262"/>
            <a:ext cx="7789897" cy="465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67472"/>
            <a:ext cx="7751063" cy="58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/>
        </p:nvGraphicFramePr>
        <p:xfrm>
          <a:off x="304800" y="533400"/>
          <a:ext cx="8534400" cy="5181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983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Disease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Virus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Vector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578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Dengue fever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Flavi</a:t>
                      </a:r>
                      <a:r>
                        <a:rPr kumimoji="0" lang="en-US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-virus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Mosquito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179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Yellow fever</a:t>
                      </a:r>
                    </a:p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Flavi</a:t>
                      </a:r>
                      <a:r>
                        <a:rPr kumimoji="0" lang="en-US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-virus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Mosquito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5301">
                <a:tc>
                  <a:txBody>
                    <a:bodyPr/>
                    <a:lstStyle/>
                    <a:p>
                      <a:pPr algn="ctr"/>
                      <a:endParaRPr kumimoji="0" lang="en-US" b="1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Crimean-Congo hemorrhagic fever (CCHF)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  <a:p>
                      <a:pPr algn="ctr"/>
                      <a:r>
                        <a:rPr lang="en-US" b="0" dirty="0"/>
                        <a:t>Bunya-virus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  <a:p>
                      <a:pPr algn="ctr"/>
                      <a:r>
                        <a:rPr lang="en-US" b="0" dirty="0"/>
                        <a:t>Tick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7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/>
                        <a:t>Chikungunya</a:t>
                      </a:r>
                      <a:r>
                        <a:rPr lang="en-US" b="1" dirty="0"/>
                        <a:t> Fever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Alpha-virus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/>
                        <a:t>Mosquito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4938</TotalTime>
  <Words>129</Words>
  <Application>Microsoft Office PowerPoint</Application>
  <PresentationFormat>On-screen Show (4:3)</PresentationFormat>
  <Paragraphs>68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Georgia</vt:lpstr>
      <vt:lpstr>Wingdings</vt:lpstr>
      <vt:lpstr>Wingdings 2</vt:lpstr>
      <vt:lpstr>Civic</vt:lpstr>
      <vt:lpstr>VECTOR BORNE DISEASES</vt:lpstr>
      <vt:lpstr>Introduction…</vt:lpstr>
      <vt:lpstr>PowerPoint Presentation</vt:lpstr>
      <vt:lpstr>Main vectors involved..</vt:lpstr>
      <vt:lpstr>Transmission..</vt:lpstr>
      <vt:lpstr>Transmission..</vt:lpstr>
      <vt:lpstr>Classification..</vt:lpstr>
      <vt:lpstr>PowerPoint Presentation</vt:lpstr>
      <vt:lpstr>PowerPoint Presentation</vt:lpstr>
      <vt:lpstr>PowerPoint Presentation</vt:lpstr>
      <vt:lpstr>PowerPoint Presentation</vt:lpstr>
      <vt:lpstr>History..</vt:lpstr>
      <vt:lpstr>PowerPoint Presentation</vt:lpstr>
      <vt:lpstr>PowerPoint Presentation</vt:lpstr>
      <vt:lpstr>PowerPoint Presentation</vt:lpstr>
      <vt:lpstr>PowerPoint Presentation</vt:lpstr>
      <vt:lpstr>Epidemiological Triad for Dengue..</vt:lpstr>
      <vt:lpstr>Transmission..</vt:lpstr>
      <vt:lpstr>Transmission..</vt:lpstr>
      <vt:lpstr>Clinical Manifestations…</vt:lpstr>
      <vt:lpstr>Dengue fever symptoms..</vt:lpstr>
      <vt:lpstr>Dengue fever </vt:lpstr>
      <vt:lpstr>PowerPoint Presentation</vt:lpstr>
      <vt:lpstr>PowerPoint Presentation</vt:lpstr>
      <vt:lpstr>CCHF Geographical distribution</vt:lpstr>
      <vt:lpstr>CCHF transmission..</vt:lpstr>
      <vt:lpstr>Clinical features..</vt:lpstr>
      <vt:lpstr>Evolution of CCHF symptoms</vt:lpstr>
      <vt:lpstr>PowerPoint Presentation</vt:lpstr>
      <vt:lpstr>PowerPoint Presentation</vt:lpstr>
      <vt:lpstr>PowerPoint Presentation</vt:lpstr>
      <vt:lpstr>Agent</vt:lpstr>
      <vt:lpstr>PowerPoint Presentation</vt:lpstr>
      <vt:lpstr>Host factors..</vt:lpstr>
      <vt:lpstr>PowerPoint Presentation</vt:lpstr>
      <vt:lpstr>General Strategies to control Arbo-Viral Outbreaks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IMRAN MARWAT</dc:creator>
  <cp:lastModifiedBy>DELL</cp:lastModifiedBy>
  <cp:revision>51</cp:revision>
  <dcterms:created xsi:type="dcterms:W3CDTF">2006-08-16T00:00:00Z</dcterms:created>
  <dcterms:modified xsi:type="dcterms:W3CDTF">2025-11-05T17:10:24Z</dcterms:modified>
</cp:coreProperties>
</file>